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3" r:id="rId4"/>
    <p:sldId id="264" r:id="rId5"/>
    <p:sldId id="265" r:id="rId6"/>
    <p:sldId id="273" r:id="rId7"/>
    <p:sldId id="274" r:id="rId8"/>
    <p:sldId id="275" r:id="rId9"/>
    <p:sldId id="266" r:id="rId10"/>
    <p:sldId id="276" r:id="rId11"/>
    <p:sldId id="277" r:id="rId12"/>
    <p:sldId id="267" r:id="rId13"/>
    <p:sldId id="278" r:id="rId14"/>
    <p:sldId id="268" r:id="rId15"/>
    <p:sldId id="279" r:id="rId16"/>
    <p:sldId id="280" r:id="rId17"/>
    <p:sldId id="269" r:id="rId18"/>
    <p:sldId id="270" r:id="rId19"/>
    <p:sldId id="271" r:id="rId20"/>
    <p:sldId id="281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8001"/>
    <a:srgbClr val="FF2549"/>
    <a:srgbClr val="007033"/>
    <a:srgbClr val="9EFF29"/>
    <a:srgbClr val="C33A1F"/>
    <a:srgbClr val="003635"/>
    <a:srgbClr val="D6370C"/>
    <a:srgbClr val="1D3A00"/>
    <a:srgbClr val="FF856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146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946" y="2905432"/>
            <a:ext cx="7079227" cy="1533836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24" y="2168018"/>
            <a:ext cx="6939116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534051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86347"/>
            <a:ext cx="8246070" cy="339212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14" y="443407"/>
            <a:ext cx="7070176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73" y="1177436"/>
            <a:ext cx="709397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52974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505" y="177350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5" y="224590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626" y="177350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626" y="224590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224" y="2374489"/>
            <a:ext cx="7253452" cy="1526457"/>
          </a:xfrm>
        </p:spPr>
        <p:txBody>
          <a:bodyPr>
            <a:normAutofit/>
          </a:bodyPr>
          <a:lstStyle/>
          <a:p>
            <a:r>
              <a:rPr lang="en-US" dirty="0" smtClean="0"/>
              <a:t>REFUSE DISPOSAL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40" y="4364736"/>
            <a:ext cx="4048136" cy="7787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Dr .</a:t>
            </a:r>
            <a:r>
              <a:rPr lang="en-US" dirty="0" err="1" smtClean="0">
                <a:solidFill>
                  <a:srgbClr val="0000CC"/>
                </a:solidFill>
              </a:rPr>
              <a:t>M.V.Ajithkumar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Prof&amp; HoD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Community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Methods Of Refuse Disposal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3714" y="1386347"/>
            <a:ext cx="8246070" cy="375715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Dumping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Open areas are used for depositing the solid wastes.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Following are the drawbacks of dumping.;                                              ( a) the refuse is exposed to flies and rodents,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(b) it is a source of nuisance from the smell and unsightly appearance   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(c) the loose refuse is dispersed by the action of the wind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(d) drainage from dumps contributes to the pollution of surface and ground water.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Of Refuse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2.Controlled tipping or sanitary land fill –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It is the most satisfactory method of refuse disposal. Here a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trunch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or prepared area is used for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disposal.It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is of 3 types.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a. the trench method,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b. the ramp method and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c.the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area method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2609"/>
            <a:ext cx="8528304" cy="4450842"/>
          </a:xfrm>
        </p:spPr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Trench method-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long trench is dug out - 2 to 3 m (6-10 ft.) deep and 4 to 12 m, (12-36 ft.) wide, depending upon local conditions. The refuse is compacted and covered with excavated earth, where compacted refuse is placed in the fill to a depth of 2 m (6 ft.).</a:t>
            </a:r>
          </a:p>
          <a:p>
            <a:pPr marL="514350" indent="-514350">
              <a:buAutoNum type="alphaLcPeriod" startAt="2"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ramp method-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This method is well suited where the terrain is moderately sloping. Some excavation is done to secure the covering material.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658369"/>
            <a:ext cx="8246070" cy="41201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area method:</a:t>
            </a:r>
          </a:p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This method is used for filling land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depressions, disused quarries and clay pits.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refuse is deposited, packed and consolidated in uniform layers up to 2 to 2.5 m (6-8 ft.) deep. Each layer is sealed on its exposed surface with a mud cover at least 30 cm (12 inches) thick. Such sealing prevents infestation by flies and rodents and suppresses the nuisance of smell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anddust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24" y="1097280"/>
            <a:ext cx="8229600" cy="3646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Incineration-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Hospital refuse is disposed of by incineration.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 is a high temperature dry oxidation process and it reduces organic and combustible waste to inorganic incombustible matter and results in very significant reduction of waste volume and weight.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Composting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86347"/>
            <a:ext cx="8246070" cy="375715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is a method of combined disposal of refuse and </a:t>
            </a:r>
            <a:r>
              <a:rPr lang="en-US" dirty="0" err="1" smtClean="0">
                <a:solidFill>
                  <a:srgbClr val="0000CC"/>
                </a:solidFill>
              </a:rPr>
              <a:t>nightsoil</a:t>
            </a:r>
            <a:r>
              <a:rPr lang="en-US" dirty="0" smtClean="0">
                <a:solidFill>
                  <a:srgbClr val="0000CC"/>
                </a:solidFill>
              </a:rPr>
              <a:t> or sludge.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It is a process of nature whereby organic matter breaks down under bacterial action resulting in the formation of relatively stable humus-like material, called compost.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The principal by-products are CO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, H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O  and heat.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The heat produced during composting, about 60 </a:t>
            </a:r>
            <a:r>
              <a:rPr lang="az-Cyrl-AZ" baseline="30000" dirty="0" smtClean="0">
                <a:solidFill>
                  <a:srgbClr val="0000CC"/>
                </a:solidFill>
              </a:rPr>
              <a:t>О</a:t>
            </a:r>
            <a:r>
              <a:rPr lang="en-US" baseline="30000" dirty="0" smtClean="0">
                <a:solidFill>
                  <a:srgbClr val="0000CC"/>
                </a:solidFill>
              </a:rPr>
              <a:t>c</a:t>
            </a:r>
            <a:r>
              <a:rPr lang="en-US" dirty="0" smtClean="0">
                <a:solidFill>
                  <a:srgbClr val="0000CC"/>
                </a:solidFill>
              </a:rPr>
              <a:t> or higher,  over a period of several days, destroys eggs and larvae of flies, weed seeds and pathogenic agents.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The compost is a good soil builder containing small amounts of the major plant nutrients such as nitrates and phosphates </a:t>
            </a:r>
            <a:r>
              <a:rPr lang="en-US" i="1" dirty="0" smtClean="0">
                <a:solidFill>
                  <a:srgbClr val="0000CC"/>
                </a:solidFill>
              </a:rPr>
              <a:t>.                                                                                                                                  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Methods of </a:t>
            </a:r>
            <a:r>
              <a:rPr lang="en-US" dirty="0" smtClean="0"/>
              <a:t>composting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 (1) Bangalore method (Anaerobic method)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(2) Mechanical composting (Aerobic method)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686800" cy="5143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(1)Bangalore method of composting-</a:t>
            </a:r>
          </a:p>
          <a:p>
            <a:pPr>
              <a:buNone/>
            </a:pP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Trenches are dug 90 cm deep, 1.5 to 2.5 m broad and 4.5 to 10 m long,.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composting procedure is as follows :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First a layer of refuse about 15 cm  thick is spread at the bottom of the trench. Over this,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nightsoil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is added corresponding to a thickness of 5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Then alternate layers of refuse and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nightsoil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are added in the proportion of 15 cm and 5 cm respectively, till the heap rises to 30 cm above the ground level.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top layer should be of refuse, at least 25 cm thickness.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Within 7 days as a result of bacterial action considerable heat (is generated in the compost mass.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At the end of 4 to 6 months, decomposition is complete and the resulting in manure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formatiom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2188"/>
            <a:ext cx="8229600" cy="4661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(2) Mechanical composting-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refuse is first cleared of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indigestable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materials such as rags, bones, metal, glass and items which are likely to interfere with the grinding operation.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 is then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pulverised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pulverising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equipment in order to reduce the size of articles to less than 2 inches. 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pulverised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refuse is then mixed with sewage, sludge or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nightsoil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in a rotating machine and incubated.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entire process of composting is complete in 4 to 6 weeks.</a:t>
            </a:r>
            <a:endParaRPr 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2924"/>
            <a:ext cx="8229600" cy="41005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 Manure pits-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problem of refuse disposal in rural areas can be solved by digging manure pits by individual house holders.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The garbage, cattle dung, straw, and leaves should be dumped into the manure pits and covered with earth after each day's dumping.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Two such pits will be needed, when one is closed, the other will be in use.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In 5 to 6 month's time, the refuse is converted into manure which can be returned to the field.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826" y="170689"/>
            <a:ext cx="4500126" cy="74371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/>
              <a:t>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DISPOSAL OF WASTES 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3714" y="890017"/>
            <a:ext cx="8680286" cy="3888460"/>
          </a:xfrm>
          <a:prstGeom prst="rect">
            <a:avLst/>
          </a:prstGeom>
        </p:spPr>
        <p:txBody>
          <a:bodyPr>
            <a:no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Types of</a:t>
            </a:r>
            <a:r>
              <a:rPr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Solid wastes</a:t>
            </a:r>
            <a:r>
              <a:rPr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Garbage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Food wastes  </a:t>
            </a:r>
            <a:r>
              <a:rPr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Rubbish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paper, plastics, wood, metals, throw away 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containers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glass. 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- Demolition products- Bricks , Masonry, Pipes etc..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Sewage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treatment residue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sludge and solids from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the c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oarse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screening of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mestic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sewage.    </a:t>
            </a:r>
          </a:p>
          <a:p>
            <a:pPr lvl="0">
              <a:buNone/>
            </a:pPr>
            <a:r>
              <a:rPr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Burial-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86347"/>
            <a:ext cx="8246070" cy="37571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This method is suitable for small camps.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trench 1.5 m  wide and 2 m deep is excavated, and at the end of each day the refuse is covered with 20 to 30 cm of earth.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When the level in the trench is 40 cm from ground level, the trench is filled with earth and compacted, and a new trench is dug out.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contents may be taken out after 4 to 6 months and used on the fields. If the trench is 1 m in length for every 200 persons, it will be filled in about one week 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80417"/>
            <a:ext cx="8386220" cy="4546442"/>
          </a:xfrm>
          <a:prstGeom prst="rect">
            <a:avLst/>
          </a:prstGeom>
        </p:spPr>
        <p:txBody>
          <a:bodyPr>
            <a:no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Solid </a:t>
            </a:r>
            <a:r>
              <a: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wastes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responsible for </a:t>
            </a:r>
            <a:r>
              <a:rPr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health hazards</a:t>
            </a:r>
            <a:endParaRPr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It decomposes and favours fly breeding. 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attract rodent and vermin.  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The pathogens which may be present in the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s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olid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waste may be conveyed back to man’s food through flies and dust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d. possibility of solid and water pollution.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e. Heaps of refuse present an unsightly appearance and nuisance from bad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odours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Refuse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lvl="0">
              <a:defRPr/>
            </a:lvl1pPr>
          </a:lstStyle>
          <a:p>
            <a:pPr marL="742950" lvl="0" indent="-7429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Street refuse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–Leaves, straw, paper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Market refuse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–Putrid vegetables, animal matter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ables refuse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-Animal droppings, left over animal feeds.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Industrial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refuse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-Various inert materials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such as calcium carbonate and other toxic substances.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Domestic refuse 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Ash, rubbish, garbage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latin typeface="Times New Roman" pitchFamily="18" charset="0"/>
                <a:cs typeface="Times New Roman" pitchFamily="18" charset="0"/>
              </a:rPr>
              <a:t>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Solid Wastes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marL="742950" lvl="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1.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2.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</a:t>
            </a:r>
          </a:p>
          <a:p>
            <a:pPr marL="742950" lvl="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3.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of disposal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826" y="534051"/>
            <a:ext cx="8259098" cy="50226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>
                <a:latin typeface="Times New Roman" pitchFamily="18" charset="0"/>
                <a:cs typeface="Times New Roman" pitchFamily="18" charset="0"/>
              </a:rPr>
              <a:t> 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Removal Of Solid Wastes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3714" y="1207009"/>
            <a:ext cx="8246070" cy="3571468"/>
          </a:xfrm>
          <a:prstGeom prst="rect">
            <a:avLst/>
          </a:prstGeom>
        </p:spPr>
        <p:txBody>
          <a:bodyPr>
            <a:noAutofit/>
          </a:bodyPr>
          <a:lstStyle>
            <a:lvl1pPr lvl="0">
              <a:defRPr/>
            </a:lvl1pPr>
          </a:lstStyle>
          <a:p>
            <a:pPr marL="742950" lvl="0" indent="-742950">
              <a:buNone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1.</a:t>
            </a:r>
            <a:r>
              <a:rPr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74295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First stage.</a:t>
            </a:r>
          </a:p>
          <a:p>
            <a:pPr marL="74295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Galvanized dust bins are using commonly. </a:t>
            </a:r>
          </a:p>
          <a:p>
            <a:pPr marL="74295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The size of bin depend upon number of users and frequency of collection.</a:t>
            </a:r>
          </a:p>
          <a:p>
            <a:pPr marL="74295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A recent innovation is paper sacks. </a:t>
            </a:r>
          </a:p>
          <a:p>
            <a:pPr marL="742950" indent="-7429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The wastes are stored in these paper sacks and is removed with the contents for disposal.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Method of collection depends on fund required.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Best method is - house to house collection.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refuse then transported in refuse collection vehicles to ultimate place of disposal.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closed type refuse cart is using for carrying these wastes.   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3.Methods of disposal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 choice of  method depends on local factors such as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cost and availability of land </a:t>
            </a:r>
          </a:p>
          <a:p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Methods Of Refuse Disposal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/>
              <a:t>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Dumping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Controlled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tipping or sanitary land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fill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a. the trench method,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b. the ramp method and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c.the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area method </a:t>
            </a:r>
          </a:p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On-screen Show (16:9)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REFUSE DISPOSAL</vt:lpstr>
      <vt:lpstr> DISPOSAL OF WASTES  </vt:lpstr>
      <vt:lpstr>Slide 3</vt:lpstr>
      <vt:lpstr>  Sources of Refuse </vt:lpstr>
      <vt:lpstr>  Removal of Solid Wastes </vt:lpstr>
      <vt:lpstr>  Removal Of Solid Wastes </vt:lpstr>
      <vt:lpstr> 2.Collection </vt:lpstr>
      <vt:lpstr>3.Methods of disposal </vt:lpstr>
      <vt:lpstr>  Methods Of Refuse Disposal </vt:lpstr>
      <vt:lpstr>  Methods Of Refuse Disposal </vt:lpstr>
      <vt:lpstr>Methods Of Refuse Disposal</vt:lpstr>
      <vt:lpstr>Slide 12</vt:lpstr>
      <vt:lpstr>Slide 13</vt:lpstr>
      <vt:lpstr>Slide 14</vt:lpstr>
      <vt:lpstr>4. Composting</vt:lpstr>
      <vt:lpstr>Methods of composting</vt:lpstr>
      <vt:lpstr>Slide 17</vt:lpstr>
      <vt:lpstr>Slide 18</vt:lpstr>
      <vt:lpstr>Slide 19</vt:lpstr>
      <vt:lpstr>5. Burial-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2021-11-18T08:10:15Z</dcterms:modified>
</cp:coreProperties>
</file>